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04FFD-A468-6C54-5049-DE1ED0B733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B858584-4644-FA7C-05AC-90065795B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8DDF64-C38B-1B1F-1B35-E118D9B38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4C16E8-540F-E86F-6612-2386A80AD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1B4FC4-AF64-0931-D391-66271EAD0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29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5D775-C9B7-759E-B342-9E7043E77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A223F-863F-4DE9-0791-EC4CDD6F9A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3AA41-742E-8648-1E86-9F88136DC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43039C-31EA-3886-B1B0-1A55C5F8F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036A6-B84C-9F66-4912-4C6F6CD29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2294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C93BC7-A23D-3FCC-9CF9-0D0CBD4ED1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868CED-1887-D8F5-785B-50A580314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8DAFE2-0D21-DE8A-3993-060BFC0FE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53154F-91AA-5119-94A8-7F5C3023F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2A2AD-210B-EDC0-89AB-7BEF1526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7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69BE2-7B68-515B-2BDB-A7F8FF995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3252D-A066-0188-2EEC-C288FD3D4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8D9A50-C988-E8AA-A3A0-DF4C3CCC1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078BCA-FB44-49D4-0CA9-829E063F4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16A071-396E-6E13-070E-D378A2578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316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4DE09-3664-B9ED-FBEF-2064C4BE1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17EB3-ED78-9E46-8B61-D7F8FEE9E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69FEA-26AF-112F-2C75-2558C4E88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171E1-9F62-B990-E8F3-19BEDF24A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F83B30-54DF-DF55-EAB8-0D052A84B1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26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01B518-9368-FD43-3040-3608EA6CC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4A78A-EFDD-7CB4-68CC-DCD3300F9A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AEAC71-1303-97AA-D4C3-8D2A5DA27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C296C5-7453-FB50-AE01-92BCD9529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F9949-CB84-3804-3A91-A8C3E39DC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47E245-86B3-8478-3AA0-65704A08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1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215-F975-5A33-A1F7-69144E12E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0BF102-4555-43D0-0791-36241C1B2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F2E468-C23E-280E-9960-148F4325E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1A12B5-C42F-0A58-444D-D7D2797716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23FC17-2559-8A63-E2E2-AA90F3625C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7FC912-E082-DED6-C1C9-A73F789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3498E7-F940-E958-647C-6FADB37B2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461809-7E82-72B3-142D-CE283B154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074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B6AF-43F2-6DC4-F233-EA1F22C6D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D5A5A7-FED5-DDF5-7A51-B32AA8D8B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44DF2C-C95E-C11D-C2FF-A5D0E7E45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2312F3-1701-5A1E-8C50-ACED728C6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51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FFCE47-FC03-0D7B-94E5-A670544A3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EA4008-A559-D8BD-7D23-3484B8A28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5A2161-A384-1507-F931-3E56CE86B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589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DE421-5D33-7497-33A3-E07ACBF880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5C4E2-9931-0474-2E7C-0EB3C34A5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968B4B-EDDF-3B29-4B6C-DC929BC70B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E15782-B669-324C-FC92-889C7752D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C5701-D803-2F6E-F1BE-791A30488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66670D-DEE7-77D8-9D6C-9791F6763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961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3E7E3-7EB6-AFF5-589A-BE2ACA541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F1F115-DE73-02BF-35A4-242C73F33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4F8D5-8C2A-35B0-1023-52B90BFCC4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AAF56B-8EC5-DFB8-3C34-9B1BC66B1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B313B6-CA6D-EA86-20BF-BAC45E72F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8AF4A-1619-8281-EC31-C389C3759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381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3F13087-8C66-FCE6-3478-0E070C2B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237BD4-2FCB-FCE9-7437-EA6558258F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46E4A3-D226-F2F7-8982-6CB8D926D6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35C1FB-1D68-45E4-9D9F-850BF517257A}" type="datetimeFigureOut">
              <a:rPr lang="en-US" smtClean="0"/>
              <a:t>2/3/2026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556938-78C5-AEFA-9066-C00E751F6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DED9F-55AA-C7B9-91A6-305F8B3B1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CA23B-32C6-42D3-9BBA-886B75F1FF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04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36052-8F70-E8B9-E872-928628B6BD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56713"/>
            <a:ext cx="9144000" cy="1482512"/>
          </a:xfrm>
        </p:spPr>
        <p:txBody>
          <a:bodyPr/>
          <a:lstStyle/>
          <a:p>
            <a:r>
              <a:rPr lang="fa-IR" b="1" dirty="0">
                <a:cs typeface="B Titr" panose="00000700000000000000" pitchFamily="2" charset="-78"/>
              </a:rPr>
              <a:t>عنوان مقاله</a:t>
            </a:r>
            <a:endParaRPr lang="en-US" b="1" dirty="0">
              <a:cs typeface="B Titr" panose="00000700000000000000" pitchFamily="2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C96F7F-25E0-E772-612A-2D1B7F5F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91769"/>
            <a:ext cx="9144000" cy="1028097"/>
          </a:xfrm>
        </p:spPr>
        <p:txBody>
          <a:bodyPr>
            <a:normAutofit/>
          </a:bodyPr>
          <a:lstStyle/>
          <a:p>
            <a:r>
              <a:rPr lang="fa-IR" sz="3200" dirty="0">
                <a:cs typeface="B Nazanin" panose="00000400000000000000" pitchFamily="2" charset="-78"/>
              </a:rPr>
              <a:t>نام نویسندگان</a:t>
            </a:r>
            <a:endParaRPr lang="en-US" sz="3200" dirty="0">
              <a:cs typeface="B Nazanin" panose="00000400000000000000" pitchFamily="2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CB18F6-A7F6-4CB3-D90C-94752E952E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05" b="19134"/>
          <a:stretch>
            <a:fillRect/>
          </a:stretch>
        </p:blipFill>
        <p:spPr>
          <a:xfrm>
            <a:off x="0" y="0"/>
            <a:ext cx="12192000" cy="17465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E2CE8A-6E77-90FD-223C-30E87F52B8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48" y="131995"/>
            <a:ext cx="1482513" cy="1482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173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3BA0F0-65A1-B1F0-1FDD-4293DFA83B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000" b="1" dirty="0">
                <a:cs typeface="B Nazanin" panose="00000400000000000000" pitchFamily="2" charset="-78"/>
              </a:rPr>
              <a:t>عنوان اول</a:t>
            </a:r>
            <a:endParaRPr lang="en-US" sz="4000" b="1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7F5B1F-9758-1DE9-8C6F-1BC3BBBC49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  <a:p>
            <a:pPr algn="r" rtl="1"/>
            <a:r>
              <a:rPr lang="fa-IR" dirty="0">
                <a:cs typeface="B Nazanin" panose="00000400000000000000" pitchFamily="2" charset="-78"/>
              </a:rPr>
              <a:t>موارد مورد نظر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1359D11-1D0B-EE26-80B9-7B8AA6766BC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05248"/>
            <a:ext cx="1074169" cy="107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199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0C074-A479-6A34-C436-626E04AB3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4C341E-9C0B-8480-1782-21F59FE9A4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875650-47F2-CA49-5F4F-1AF47B443A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endParaRPr lang="en-US" dirty="0">
              <a:cs typeface="B Nazanin" panose="00000400000000000000" pitchFamily="2" charset="-7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E57F85-0623-2569-2AB0-2C4C277A3E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6018" y="205248"/>
            <a:ext cx="1074169" cy="107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220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Banded</Template>
  <TotalTime>7</TotalTime>
  <Words>12</Words>
  <Application>Microsoft Office PowerPoint</Application>
  <PresentationFormat>Widescreen</PresentationFormat>
  <Paragraphs>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B Nazanin</vt:lpstr>
      <vt:lpstr>B Titr</vt:lpstr>
      <vt:lpstr>Calibri</vt:lpstr>
      <vt:lpstr>Calibri Light</vt:lpstr>
      <vt:lpstr>Office Theme</vt:lpstr>
      <vt:lpstr>عنوان مقاله</vt:lpstr>
      <vt:lpstr>عنوان اول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R. Safa</dc:creator>
  <cp:lastModifiedBy>Soheil Fakheri</cp:lastModifiedBy>
  <cp:revision>5</cp:revision>
  <dcterms:created xsi:type="dcterms:W3CDTF">2025-02-24T08:45:29Z</dcterms:created>
  <dcterms:modified xsi:type="dcterms:W3CDTF">2026-02-03T10:10:05Z</dcterms:modified>
</cp:coreProperties>
</file>